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15"/>
  </p:handoutMasterIdLst>
  <p:sldIdLst>
    <p:sldId id="266" r:id="rId12"/>
    <p:sldId id="304" r:id="rId13"/>
    <p:sldId id="300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8"/>
    <a:srgbClr val="000000"/>
    <a:srgbClr val="59595B"/>
    <a:srgbClr val="F0F0F0"/>
    <a:srgbClr val="939598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6485" autoAdjust="0"/>
  </p:normalViewPr>
  <p:slideViewPr>
    <p:cSldViewPr snapToGrid="0">
      <p:cViewPr>
        <p:scale>
          <a:sx n="91" d="100"/>
          <a:sy n="91" d="100"/>
        </p:scale>
        <p:origin x="192" y="-235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07/11/2022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Standard title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Subtitle space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Faculty / Department name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E60E78-ADB2-44BB-AB47-1EE19481ED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Opportunities, changing world and client’s digital expectations with our capabilities and context. Orpor sequam, aut arum voles que con natus sequi bla inverit aturem quam et fuga. Nem ipienim doluptatem evendem.</a:t>
            </a:r>
          </a:p>
          <a:p>
            <a:r>
              <a:rPr lang="en-US"/>
              <a:t>Opportunities, changing world and client’s digital expectations with our capabilities and context. Orpor sequam, aut arum voles que con natus sequi bla inverit aturem quam et fuga. Nem ipienim doluptatem evendem.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CCFC9F6-1DA5-4C4A-B4E2-E46CEE5E1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Subtitle space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Standard title 2</a:t>
            </a:r>
            <a:endParaRPr lang="en-US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AAC4BD8-29BA-4CD6-BEE4-D7C5597618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61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3</TotalTime>
  <Words>87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Standard title 1</vt:lpstr>
      <vt:lpstr>PowerPoint Presentation</vt:lpstr>
      <vt:lpstr>Standard title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Redeker, S. (Stach, Student B-EE)</cp:lastModifiedBy>
  <cp:revision>1</cp:revision>
  <dcterms:created xsi:type="dcterms:W3CDTF">2022-11-07T08:19:15Z</dcterms:created>
  <dcterms:modified xsi:type="dcterms:W3CDTF">2022-11-07T08:22:24Z</dcterms:modified>
  <cp:version>004</cp:version>
</cp:coreProperties>
</file>